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5903" autoAdjust="0"/>
  </p:normalViewPr>
  <p:slideViewPr>
    <p:cSldViewPr snapToGrid="0">
      <p:cViewPr>
        <p:scale>
          <a:sx n="94" d="100"/>
          <a:sy n="94" d="100"/>
        </p:scale>
        <p:origin x="1208" y="62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png"/><Relationship Id="rId17" Type="http://schemas.openxmlformats.org/officeDocument/2006/relationships/image" Target="../media/image36.svg"/><Relationship Id="rId2" Type="http://schemas.openxmlformats.org/officeDocument/2006/relationships/image" Target="../media/image3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4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21" Type="http://schemas.openxmlformats.org/officeDocument/2006/relationships/image" Target="../media/image50.svg"/><Relationship Id="rId7" Type="http://schemas.openxmlformats.org/officeDocument/2006/relationships/image" Target="../media/image42.svg"/><Relationship Id="rId12" Type="http://schemas.openxmlformats.org/officeDocument/2006/relationships/image" Target="../media/image33.png"/><Relationship Id="rId17" Type="http://schemas.openxmlformats.org/officeDocument/2006/relationships/image" Target="../media/image32.sv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6.svg"/><Relationship Id="rId23" Type="http://schemas.openxmlformats.org/officeDocument/2006/relationships/image" Target="../media/image52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5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sv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54.svg"/><Relationship Id="rId2" Type="http://schemas.openxmlformats.org/officeDocument/2006/relationships/image" Target="../media/image3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.png"/><Relationship Id="rId11" Type="http://schemas.openxmlformats.org/officeDocument/2006/relationships/image" Target="../media/image36.sv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ratingsapp</a:t>
                </a: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44746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03598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728899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728900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429000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43145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429998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324170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035988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027823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16093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297711" y="1858852"/>
            <a:chExt cx="6256953" cy="553766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56953" cy="5537660"/>
              <a:chOff x="4629150" y="1143000"/>
              <a:chExt cx="6256953" cy="553766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56953" cy="5537660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4889988"/>
              <a:chOff x="4214183" y="3188138"/>
              <a:chExt cx="5082961" cy="4889988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4731370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ratingsapp</a:t>
                </a: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9126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3171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0067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5582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3574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0518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0518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7915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5613410"/>
            <a:ext cx="2252062" cy="107061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020991"/>
            <a:ext cx="471051" cy="4710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297711" y="1858851"/>
            <a:chExt cx="6256953" cy="741370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1"/>
              <a:ext cx="6256953" cy="7413709"/>
              <a:chOff x="4629150" y="1142999"/>
              <a:chExt cx="6256953" cy="741370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2999"/>
                <a:ext cx="6256953" cy="7413709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6742550"/>
              <a:chOff x="4214183" y="3188138"/>
              <a:chExt cx="5082961" cy="6742550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5"/>
                <a:ext cx="4860076" cy="6583933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ratingsapp</a:t>
                </a: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9126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3171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30067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5582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3574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0518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0518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7915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256516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256516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2580" y="595661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2357" y="595907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5386" y="5957614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6851786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56360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555439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432155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613410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684027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5827820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2309011" y="6256516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080631" y="6256516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040206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50A1A85-C73A-C749-8193-ADDB94E720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26" y="4559771"/>
            <a:ext cx="367729" cy="3677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F6000B-364F-E74A-BBAD-761B1D1DBB5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817" y="4796542"/>
            <a:ext cx="447627" cy="35810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269193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5613410"/>
            <a:ext cx="2252062" cy="107061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020991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8677427" cy="7413709"/>
            <a:chOff x="4629150" y="1142999"/>
            <a:chExt cx="8677427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8677427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ratingsapp</a:t>
              </a: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256516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256516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595661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595907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5957614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6851786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10.23.22.11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56360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555439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432155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613410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684027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5827820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2309011" y="6256516"/>
            <a:ext cx="5117198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080631" y="6256516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040206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50A1A85-C73A-C749-8193-ADDB94E720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26" y="4559771"/>
            <a:ext cx="367729" cy="3677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F6000B-364F-E74A-BBAD-761B1D1DBB5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817" y="4796542"/>
            <a:ext cx="447627" cy="35810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269193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3410989" y="5154644"/>
            <a:ext cx="2550056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ingress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8104" y="4994355"/>
            <a:ext cx="598688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436</Words>
  <Application>Microsoft Macintosh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2020-01-02T23:17:27Z</dcterms:modified>
  <cp:category/>
</cp:coreProperties>
</file>